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2"/>
  </p:notesMasterIdLst>
  <p:handoutMasterIdLst>
    <p:handoutMasterId r:id="rId13"/>
  </p:handoutMasterIdLst>
  <p:sldIdLst>
    <p:sldId id="256" r:id="rId4"/>
    <p:sldId id="257" r:id="rId5"/>
    <p:sldId id="258" r:id="rId6"/>
    <p:sldId id="259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32" autoAdjust="0"/>
    <p:restoredTop sz="94711" autoAdjust="0"/>
  </p:normalViewPr>
  <p:slideViewPr>
    <p:cSldViewPr>
      <p:cViewPr varScale="1">
        <p:scale>
          <a:sx n="71" d="100"/>
          <a:sy n="71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0DD5B-D964-4D1D-895E-6C10C526CE7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EC85087-E444-4D7B-8040-7BA0BF3583CE}">
      <dgm:prSet phldrT="[Text]" custT="1"/>
      <dgm:spPr/>
      <dgm:t>
        <a:bodyPr/>
        <a:lstStyle/>
        <a:p>
          <a:r>
            <a:rPr lang="en-US" sz="2400" dirty="0" smtClean="0"/>
            <a:t>15 Industry Sectors</a:t>
          </a:r>
          <a:endParaRPr lang="en-US" sz="2400" dirty="0"/>
        </a:p>
      </dgm:t>
    </dgm:pt>
    <dgm:pt modelId="{C5EC33E9-7543-44E0-911C-C55F0992827D}" type="parTrans" cxnId="{AE849322-75D7-40C0-A607-6C3665E9D2D9}">
      <dgm:prSet/>
      <dgm:spPr/>
      <dgm:t>
        <a:bodyPr/>
        <a:lstStyle/>
        <a:p>
          <a:endParaRPr lang="en-US"/>
        </a:p>
      </dgm:t>
    </dgm:pt>
    <dgm:pt modelId="{EEB0C1DE-52C6-4BB1-A5BD-4FBC6A70A0B9}" type="sibTrans" cxnId="{AE849322-75D7-40C0-A607-6C3665E9D2D9}">
      <dgm:prSet/>
      <dgm:spPr/>
      <dgm:t>
        <a:bodyPr/>
        <a:lstStyle/>
        <a:p>
          <a:endParaRPr lang="en-US"/>
        </a:p>
      </dgm:t>
    </dgm:pt>
    <dgm:pt modelId="{59B21C71-692A-44BD-94C4-6B1B7B0E5B80}">
      <dgm:prSet phldrT="[Text]" custT="1"/>
      <dgm:spPr/>
      <dgm:t>
        <a:bodyPr/>
        <a:lstStyle/>
        <a:p>
          <a:r>
            <a:rPr lang="en-US" sz="2400" dirty="0" smtClean="0"/>
            <a:t>58 Career Pathways</a:t>
          </a:r>
          <a:endParaRPr lang="en-US" sz="2400" dirty="0"/>
        </a:p>
      </dgm:t>
    </dgm:pt>
    <dgm:pt modelId="{14EDA64B-F928-4DB8-A631-A62E82DA907F}" type="parTrans" cxnId="{1397DB49-294E-4DEB-B6E9-B5A3729EE669}">
      <dgm:prSet/>
      <dgm:spPr/>
      <dgm:t>
        <a:bodyPr/>
        <a:lstStyle/>
        <a:p>
          <a:endParaRPr lang="en-US"/>
        </a:p>
      </dgm:t>
    </dgm:pt>
    <dgm:pt modelId="{08360DD5-11D8-450E-B9DA-E62CCD63E5E2}" type="sibTrans" cxnId="{1397DB49-294E-4DEB-B6E9-B5A3729EE669}">
      <dgm:prSet/>
      <dgm:spPr/>
      <dgm:t>
        <a:bodyPr/>
        <a:lstStyle/>
        <a:p>
          <a:endParaRPr lang="en-US"/>
        </a:p>
      </dgm:t>
    </dgm:pt>
    <dgm:pt modelId="{584393E3-1D87-401C-A43A-B8C623C4DAA7}">
      <dgm:prSet phldrT="[Text]" custT="1"/>
      <dgm:spPr/>
      <dgm:t>
        <a:bodyPr/>
        <a:lstStyle/>
        <a:p>
          <a:r>
            <a:rPr lang="en-US" sz="2400" dirty="0" smtClean="0"/>
            <a:t>Unlimited Programs </a:t>
          </a:r>
          <a:br>
            <a:rPr lang="en-US" sz="2400" dirty="0" smtClean="0"/>
          </a:br>
          <a:r>
            <a:rPr lang="en-US" sz="2400" dirty="0" smtClean="0"/>
            <a:t>of Study</a:t>
          </a:r>
          <a:endParaRPr lang="en-US" sz="2400" dirty="0"/>
        </a:p>
      </dgm:t>
    </dgm:pt>
    <dgm:pt modelId="{C7583D2E-EFAA-4D30-9640-B6CAED122289}" type="parTrans" cxnId="{B9BE013D-C222-485F-9F2A-FB7E5F4753DF}">
      <dgm:prSet/>
      <dgm:spPr/>
      <dgm:t>
        <a:bodyPr/>
        <a:lstStyle/>
        <a:p>
          <a:endParaRPr lang="en-US"/>
        </a:p>
      </dgm:t>
    </dgm:pt>
    <dgm:pt modelId="{B3652C14-FCC9-40E3-849D-98DCBE76B698}" type="sibTrans" cxnId="{B9BE013D-C222-485F-9F2A-FB7E5F4753DF}">
      <dgm:prSet/>
      <dgm:spPr/>
      <dgm:t>
        <a:bodyPr/>
        <a:lstStyle/>
        <a:p>
          <a:endParaRPr lang="en-US"/>
        </a:p>
      </dgm:t>
    </dgm:pt>
    <dgm:pt modelId="{0A3C82A0-143C-49AD-BEED-4A985C26F061}" type="pres">
      <dgm:prSet presAssocID="{BF00DD5B-D964-4D1D-895E-6C10C526CE7B}" presName="compositeShape" presStyleCnt="0">
        <dgm:presLayoutVars>
          <dgm:dir/>
          <dgm:resizeHandles/>
        </dgm:presLayoutVars>
      </dgm:prSet>
      <dgm:spPr/>
    </dgm:pt>
    <dgm:pt modelId="{B1155C97-73F7-4CBF-AF6C-D259156958A9}" type="pres">
      <dgm:prSet presAssocID="{BF00DD5B-D964-4D1D-895E-6C10C526CE7B}" presName="pyramid" presStyleLbl="node1" presStyleIdx="0" presStyleCnt="1" custAng="10800000" custLinFactNeighborX="10108"/>
      <dgm:spPr/>
    </dgm:pt>
    <dgm:pt modelId="{E5E51955-7D75-4B40-8D17-36A0AA3C8985}" type="pres">
      <dgm:prSet presAssocID="{BF00DD5B-D964-4D1D-895E-6C10C526CE7B}" presName="theList" presStyleCnt="0"/>
      <dgm:spPr/>
    </dgm:pt>
    <dgm:pt modelId="{2BA550CA-1718-49D4-8B28-74BB1D1A0B44}" type="pres">
      <dgm:prSet presAssocID="{8EC85087-E444-4D7B-8040-7BA0BF3583CE}" presName="aNode" presStyleLbl="fgAcc1" presStyleIdx="0" presStyleCnt="3" custScaleX="165680" custScaleY="53767" custLinFactY="-1882" custLinFactNeighborX="-321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7FD79-E823-4880-9987-6CC748FE4F1D}" type="pres">
      <dgm:prSet presAssocID="{8EC85087-E444-4D7B-8040-7BA0BF3583CE}" presName="aSpace" presStyleCnt="0"/>
      <dgm:spPr/>
    </dgm:pt>
    <dgm:pt modelId="{F03276ED-C03E-498E-97F1-60BBCA71AFB9}" type="pres">
      <dgm:prSet presAssocID="{59B21C71-692A-44BD-94C4-6B1B7B0E5B80}" presName="aNode" presStyleLbl="fgAcc1" presStyleIdx="1" presStyleCnt="3" custScaleX="162795" custScaleY="57009" custLinFactY="-2232" custLinFactNeighborX="-305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022FB-E345-4706-9D87-B5C9C8806730}" type="pres">
      <dgm:prSet presAssocID="{59B21C71-692A-44BD-94C4-6B1B7B0E5B80}" presName="aSpace" presStyleCnt="0"/>
      <dgm:spPr/>
    </dgm:pt>
    <dgm:pt modelId="{E07D8C0A-FFBE-44FE-9AFC-2B72751C6081}" type="pres">
      <dgm:prSet presAssocID="{584393E3-1D87-401C-A43A-B8C623C4DAA7}" presName="aNode" presStyleLbl="fgAcc1" presStyleIdx="2" presStyleCnt="3" custScaleX="161204" custScaleY="101778" custLinFactY="-2583" custLinFactNeighborX="-3052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C4F2F-AD91-4C8B-910A-B00A4D6D0731}" type="pres">
      <dgm:prSet presAssocID="{584393E3-1D87-401C-A43A-B8C623C4DAA7}" presName="aSpace" presStyleCnt="0"/>
      <dgm:spPr/>
    </dgm:pt>
  </dgm:ptLst>
  <dgm:cxnLst>
    <dgm:cxn modelId="{1397DB49-294E-4DEB-B6E9-B5A3729EE669}" srcId="{BF00DD5B-D964-4D1D-895E-6C10C526CE7B}" destId="{59B21C71-692A-44BD-94C4-6B1B7B0E5B80}" srcOrd="1" destOrd="0" parTransId="{14EDA64B-F928-4DB8-A631-A62E82DA907F}" sibTransId="{08360DD5-11D8-450E-B9DA-E62CCD63E5E2}"/>
    <dgm:cxn modelId="{59C987C2-5509-4695-945D-21082FF369F0}" type="presOf" srcId="{584393E3-1D87-401C-A43A-B8C623C4DAA7}" destId="{E07D8C0A-FFBE-44FE-9AFC-2B72751C6081}" srcOrd="0" destOrd="0" presId="urn:microsoft.com/office/officeart/2005/8/layout/pyramid2"/>
    <dgm:cxn modelId="{0712FC79-FCB6-4746-A0A5-CB567855C1BE}" type="presOf" srcId="{BF00DD5B-D964-4D1D-895E-6C10C526CE7B}" destId="{0A3C82A0-143C-49AD-BEED-4A985C26F061}" srcOrd="0" destOrd="0" presId="urn:microsoft.com/office/officeart/2005/8/layout/pyramid2"/>
    <dgm:cxn modelId="{792E8BE5-F8DD-49BA-9193-9B88732EC0D7}" type="presOf" srcId="{59B21C71-692A-44BD-94C4-6B1B7B0E5B80}" destId="{F03276ED-C03E-498E-97F1-60BBCA71AFB9}" srcOrd="0" destOrd="0" presId="urn:microsoft.com/office/officeart/2005/8/layout/pyramid2"/>
    <dgm:cxn modelId="{B9BE013D-C222-485F-9F2A-FB7E5F4753DF}" srcId="{BF00DD5B-D964-4D1D-895E-6C10C526CE7B}" destId="{584393E3-1D87-401C-A43A-B8C623C4DAA7}" srcOrd="2" destOrd="0" parTransId="{C7583D2E-EFAA-4D30-9640-B6CAED122289}" sibTransId="{B3652C14-FCC9-40E3-849D-98DCBE76B698}"/>
    <dgm:cxn modelId="{4C833B18-3001-4504-9F0D-2ABF963C3FC8}" type="presOf" srcId="{8EC85087-E444-4D7B-8040-7BA0BF3583CE}" destId="{2BA550CA-1718-49D4-8B28-74BB1D1A0B44}" srcOrd="0" destOrd="0" presId="urn:microsoft.com/office/officeart/2005/8/layout/pyramid2"/>
    <dgm:cxn modelId="{AE849322-75D7-40C0-A607-6C3665E9D2D9}" srcId="{BF00DD5B-D964-4D1D-895E-6C10C526CE7B}" destId="{8EC85087-E444-4D7B-8040-7BA0BF3583CE}" srcOrd="0" destOrd="0" parTransId="{C5EC33E9-7543-44E0-911C-C55F0992827D}" sibTransId="{EEB0C1DE-52C6-4BB1-A5BD-4FBC6A70A0B9}"/>
    <dgm:cxn modelId="{26698554-9539-4C93-9144-0E38C095F5CF}" type="presParOf" srcId="{0A3C82A0-143C-49AD-BEED-4A985C26F061}" destId="{B1155C97-73F7-4CBF-AF6C-D259156958A9}" srcOrd="0" destOrd="0" presId="urn:microsoft.com/office/officeart/2005/8/layout/pyramid2"/>
    <dgm:cxn modelId="{97F02FE7-638F-4A20-B961-702C68C5E3E7}" type="presParOf" srcId="{0A3C82A0-143C-49AD-BEED-4A985C26F061}" destId="{E5E51955-7D75-4B40-8D17-36A0AA3C8985}" srcOrd="1" destOrd="0" presId="urn:microsoft.com/office/officeart/2005/8/layout/pyramid2"/>
    <dgm:cxn modelId="{63B67F06-9E9E-4DEF-8DF6-ACC7AD0EEF81}" type="presParOf" srcId="{E5E51955-7D75-4B40-8D17-36A0AA3C8985}" destId="{2BA550CA-1718-49D4-8B28-74BB1D1A0B44}" srcOrd="0" destOrd="0" presId="urn:microsoft.com/office/officeart/2005/8/layout/pyramid2"/>
    <dgm:cxn modelId="{3DF47167-5EF3-4E8B-9046-046E909D9484}" type="presParOf" srcId="{E5E51955-7D75-4B40-8D17-36A0AA3C8985}" destId="{B087FD79-E823-4880-9987-6CC748FE4F1D}" srcOrd="1" destOrd="0" presId="urn:microsoft.com/office/officeart/2005/8/layout/pyramid2"/>
    <dgm:cxn modelId="{E0029F1F-39C7-4F1D-83A0-43E81710486A}" type="presParOf" srcId="{E5E51955-7D75-4B40-8D17-36A0AA3C8985}" destId="{F03276ED-C03E-498E-97F1-60BBCA71AFB9}" srcOrd="2" destOrd="0" presId="urn:microsoft.com/office/officeart/2005/8/layout/pyramid2"/>
    <dgm:cxn modelId="{ED76DBE7-060A-4383-A1E8-554D54C837C8}" type="presParOf" srcId="{E5E51955-7D75-4B40-8D17-36A0AA3C8985}" destId="{9AC022FB-E345-4706-9D87-B5C9C8806730}" srcOrd="3" destOrd="0" presId="urn:microsoft.com/office/officeart/2005/8/layout/pyramid2"/>
    <dgm:cxn modelId="{F4445A7B-B907-454A-973E-D33BE0E95CE6}" type="presParOf" srcId="{E5E51955-7D75-4B40-8D17-36A0AA3C8985}" destId="{E07D8C0A-FFBE-44FE-9AFC-2B72751C6081}" srcOrd="4" destOrd="0" presId="urn:microsoft.com/office/officeart/2005/8/layout/pyramid2"/>
    <dgm:cxn modelId="{61A19D37-F58C-4987-A71F-9E37393C1C48}" type="presParOf" srcId="{E5E51955-7D75-4B40-8D17-36A0AA3C8985}" destId="{C4BC4F2F-AD91-4C8B-910A-B00A4D6D073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55C97-73F7-4CBF-AF6C-D259156958A9}">
      <dsp:nvSpPr>
        <dsp:cNvPr id="0" name=""/>
        <dsp:cNvSpPr/>
      </dsp:nvSpPr>
      <dsp:spPr>
        <a:xfrm rot="10800000">
          <a:off x="169590" y="0"/>
          <a:ext cx="3251200" cy="32512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550CA-1718-49D4-8B28-74BB1D1A0B44}">
      <dsp:nvSpPr>
        <dsp:cNvPr id="0" name=""/>
        <dsp:cNvSpPr/>
      </dsp:nvSpPr>
      <dsp:spPr>
        <a:xfrm>
          <a:off x="93392" y="175565"/>
          <a:ext cx="3501282" cy="5592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15 Industry Sectors</a:t>
          </a:r>
          <a:endParaRPr lang="en-US" sz="2400" kern="1200" dirty="0"/>
        </a:p>
      </dsp:txBody>
      <dsp:txXfrm>
        <a:off x="120692" y="202865"/>
        <a:ext cx="3446682" cy="504646"/>
      </dsp:txXfrm>
    </dsp:sp>
    <dsp:sp modelId="{F03276ED-C03E-498E-97F1-60BBCA71AFB9}">
      <dsp:nvSpPr>
        <dsp:cNvPr id="0" name=""/>
        <dsp:cNvSpPr/>
      </dsp:nvSpPr>
      <dsp:spPr>
        <a:xfrm>
          <a:off x="158280" y="861187"/>
          <a:ext cx="3440314" cy="5929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58 Career Pathways</a:t>
          </a:r>
          <a:endParaRPr lang="en-US" sz="2400" kern="1200" dirty="0"/>
        </a:p>
      </dsp:txBody>
      <dsp:txXfrm>
        <a:off x="187226" y="890133"/>
        <a:ext cx="3382422" cy="535075"/>
      </dsp:txXfrm>
    </dsp:sp>
    <dsp:sp modelId="{E07D8C0A-FFBE-44FE-9AFC-2B72751C6081}">
      <dsp:nvSpPr>
        <dsp:cNvPr id="0" name=""/>
        <dsp:cNvSpPr/>
      </dsp:nvSpPr>
      <dsp:spPr>
        <a:xfrm>
          <a:off x="174711" y="1580520"/>
          <a:ext cx="3406691" cy="10586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Unlimited Programs </a:t>
          </a:r>
          <a:br>
            <a:rPr lang="en-US" sz="2400" kern="1200" dirty="0" smtClean="0"/>
          </a:br>
          <a:r>
            <a:rPr lang="en-US" sz="2400" kern="1200" dirty="0" smtClean="0"/>
            <a:t>of Study</a:t>
          </a:r>
          <a:endParaRPr lang="en-US" sz="2400" kern="1200" dirty="0"/>
        </a:p>
      </dsp:txBody>
      <dsp:txXfrm>
        <a:off x="226389" y="1632198"/>
        <a:ext cx="3303335" cy="955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6A823-AF30-4F4A-A01A-E3E25BCB197E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AB89-63B6-4B4F-973A-5AAABA351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2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9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7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6AB89-63B6-4B4F-973A-5AAABA351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98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7"/>
          <p:cNvSpPr>
            <a:spLocks/>
          </p:cNvSpPr>
          <p:nvPr userDrawn="1"/>
        </p:nvSpPr>
        <p:spPr bwMode="auto">
          <a:xfrm>
            <a:off x="-38100" y="463550"/>
            <a:ext cx="9182100" cy="6419850"/>
          </a:xfrm>
          <a:custGeom>
            <a:avLst/>
            <a:gdLst/>
            <a:ahLst/>
            <a:cxnLst>
              <a:cxn ang="0">
                <a:pos x="17280" y="12123"/>
              </a:cxn>
              <a:cxn ang="0">
                <a:pos x="0" y="12132"/>
              </a:cxn>
              <a:cxn ang="0">
                <a:pos x="2" y="4163"/>
              </a:cxn>
              <a:cxn ang="0">
                <a:pos x="262" y="3633"/>
              </a:cxn>
              <a:cxn ang="0">
                <a:pos x="567" y="3147"/>
              </a:cxn>
              <a:cxn ang="0">
                <a:pos x="912" y="2704"/>
              </a:cxn>
              <a:cxn ang="0">
                <a:pos x="1295" y="2299"/>
              </a:cxn>
              <a:cxn ang="0">
                <a:pos x="1714" y="1931"/>
              </a:cxn>
              <a:cxn ang="0">
                <a:pos x="2166" y="1602"/>
              </a:cxn>
              <a:cxn ang="0">
                <a:pos x="2649" y="1308"/>
              </a:cxn>
              <a:cxn ang="0">
                <a:pos x="3160" y="1048"/>
              </a:cxn>
              <a:cxn ang="0">
                <a:pos x="3696" y="820"/>
              </a:cxn>
              <a:cxn ang="0">
                <a:pos x="4255" y="623"/>
              </a:cxn>
              <a:cxn ang="0">
                <a:pos x="4835" y="457"/>
              </a:cxn>
              <a:cxn ang="0">
                <a:pos x="5433" y="319"/>
              </a:cxn>
              <a:cxn ang="0">
                <a:pos x="6047" y="207"/>
              </a:cxn>
              <a:cxn ang="0">
                <a:pos x="6673" y="121"/>
              </a:cxn>
              <a:cxn ang="0">
                <a:pos x="7311" y="59"/>
              </a:cxn>
              <a:cxn ang="0">
                <a:pos x="7955" y="19"/>
              </a:cxn>
              <a:cxn ang="0">
                <a:pos x="8605" y="0"/>
              </a:cxn>
              <a:cxn ang="0">
                <a:pos x="9259" y="1"/>
              </a:cxn>
              <a:cxn ang="0">
                <a:pos x="9911" y="20"/>
              </a:cxn>
              <a:cxn ang="0">
                <a:pos x="10562" y="55"/>
              </a:cxn>
              <a:cxn ang="0">
                <a:pos x="11209" y="107"/>
              </a:cxn>
              <a:cxn ang="0">
                <a:pos x="11848" y="172"/>
              </a:cxn>
              <a:cxn ang="0">
                <a:pos x="12477" y="250"/>
              </a:cxn>
              <a:cxn ang="0">
                <a:pos x="13094" y="338"/>
              </a:cxn>
              <a:cxn ang="0">
                <a:pos x="13695" y="435"/>
              </a:cxn>
              <a:cxn ang="0">
                <a:pos x="14280" y="542"/>
              </a:cxn>
              <a:cxn ang="0">
                <a:pos x="14845" y="655"/>
              </a:cxn>
              <a:cxn ang="0">
                <a:pos x="15387" y="772"/>
              </a:cxn>
              <a:cxn ang="0">
                <a:pos x="15904" y="894"/>
              </a:cxn>
              <a:cxn ang="0">
                <a:pos x="16393" y="1019"/>
              </a:cxn>
              <a:cxn ang="0">
                <a:pos x="16853" y="1144"/>
              </a:cxn>
              <a:cxn ang="0">
                <a:pos x="17280" y="1268"/>
              </a:cxn>
              <a:cxn ang="0">
                <a:pos x="17280" y="1980"/>
              </a:cxn>
              <a:cxn ang="0">
                <a:pos x="17280" y="2678"/>
              </a:cxn>
              <a:cxn ang="0">
                <a:pos x="17280" y="3364"/>
              </a:cxn>
              <a:cxn ang="0">
                <a:pos x="17280" y="4043"/>
              </a:cxn>
              <a:cxn ang="0">
                <a:pos x="17280" y="4712"/>
              </a:cxn>
              <a:cxn ang="0">
                <a:pos x="17280" y="5377"/>
              </a:cxn>
              <a:cxn ang="0">
                <a:pos x="17280" y="6038"/>
              </a:cxn>
              <a:cxn ang="0">
                <a:pos x="17280" y="6696"/>
              </a:cxn>
              <a:cxn ang="0">
                <a:pos x="17280" y="7355"/>
              </a:cxn>
              <a:cxn ang="0">
                <a:pos x="17280" y="8015"/>
              </a:cxn>
              <a:cxn ang="0">
                <a:pos x="17280" y="8680"/>
              </a:cxn>
              <a:cxn ang="0">
                <a:pos x="17280" y="9350"/>
              </a:cxn>
              <a:cxn ang="0">
                <a:pos x="17280" y="10027"/>
              </a:cxn>
              <a:cxn ang="0">
                <a:pos x="17280" y="10714"/>
              </a:cxn>
              <a:cxn ang="0">
                <a:pos x="17280" y="11413"/>
              </a:cxn>
              <a:cxn ang="0">
                <a:pos x="17280" y="12123"/>
              </a:cxn>
            </a:cxnLst>
            <a:rect l="0" t="0" r="r" b="b"/>
            <a:pathLst>
              <a:path w="17280" h="12132">
                <a:moveTo>
                  <a:pt x="17280" y="12123"/>
                </a:moveTo>
                <a:lnTo>
                  <a:pt x="0" y="12132"/>
                </a:lnTo>
                <a:lnTo>
                  <a:pt x="2" y="4163"/>
                </a:lnTo>
                <a:lnTo>
                  <a:pt x="262" y="3633"/>
                </a:lnTo>
                <a:lnTo>
                  <a:pt x="567" y="3147"/>
                </a:lnTo>
                <a:lnTo>
                  <a:pt x="912" y="2704"/>
                </a:lnTo>
                <a:lnTo>
                  <a:pt x="1295" y="2299"/>
                </a:lnTo>
                <a:lnTo>
                  <a:pt x="1714" y="1931"/>
                </a:lnTo>
                <a:lnTo>
                  <a:pt x="2166" y="1602"/>
                </a:lnTo>
                <a:lnTo>
                  <a:pt x="2649" y="1308"/>
                </a:lnTo>
                <a:lnTo>
                  <a:pt x="3160" y="1048"/>
                </a:lnTo>
                <a:lnTo>
                  <a:pt x="3696" y="820"/>
                </a:lnTo>
                <a:lnTo>
                  <a:pt x="4255" y="623"/>
                </a:lnTo>
                <a:lnTo>
                  <a:pt x="4835" y="457"/>
                </a:lnTo>
                <a:lnTo>
                  <a:pt x="5433" y="319"/>
                </a:lnTo>
                <a:lnTo>
                  <a:pt x="6047" y="207"/>
                </a:lnTo>
                <a:lnTo>
                  <a:pt x="6673" y="121"/>
                </a:lnTo>
                <a:lnTo>
                  <a:pt x="7311" y="59"/>
                </a:lnTo>
                <a:lnTo>
                  <a:pt x="7955" y="19"/>
                </a:lnTo>
                <a:lnTo>
                  <a:pt x="8605" y="0"/>
                </a:lnTo>
                <a:lnTo>
                  <a:pt x="9259" y="1"/>
                </a:lnTo>
                <a:lnTo>
                  <a:pt x="9911" y="20"/>
                </a:lnTo>
                <a:lnTo>
                  <a:pt x="10562" y="55"/>
                </a:lnTo>
                <a:lnTo>
                  <a:pt x="11209" y="107"/>
                </a:lnTo>
                <a:lnTo>
                  <a:pt x="11848" y="172"/>
                </a:lnTo>
                <a:lnTo>
                  <a:pt x="12477" y="250"/>
                </a:lnTo>
                <a:lnTo>
                  <a:pt x="13094" y="338"/>
                </a:lnTo>
                <a:lnTo>
                  <a:pt x="13695" y="435"/>
                </a:lnTo>
                <a:lnTo>
                  <a:pt x="14280" y="542"/>
                </a:lnTo>
                <a:lnTo>
                  <a:pt x="14845" y="655"/>
                </a:lnTo>
                <a:lnTo>
                  <a:pt x="15387" y="772"/>
                </a:lnTo>
                <a:lnTo>
                  <a:pt x="15904" y="894"/>
                </a:lnTo>
                <a:lnTo>
                  <a:pt x="16393" y="1019"/>
                </a:lnTo>
                <a:lnTo>
                  <a:pt x="16853" y="1144"/>
                </a:lnTo>
                <a:lnTo>
                  <a:pt x="17280" y="1268"/>
                </a:lnTo>
                <a:lnTo>
                  <a:pt x="17280" y="1980"/>
                </a:lnTo>
                <a:lnTo>
                  <a:pt x="17280" y="2678"/>
                </a:lnTo>
                <a:lnTo>
                  <a:pt x="17280" y="3364"/>
                </a:lnTo>
                <a:lnTo>
                  <a:pt x="17280" y="4043"/>
                </a:lnTo>
                <a:lnTo>
                  <a:pt x="17280" y="4712"/>
                </a:lnTo>
                <a:lnTo>
                  <a:pt x="17280" y="5377"/>
                </a:lnTo>
                <a:lnTo>
                  <a:pt x="17280" y="6038"/>
                </a:lnTo>
                <a:lnTo>
                  <a:pt x="17280" y="6696"/>
                </a:lnTo>
                <a:lnTo>
                  <a:pt x="17280" y="7355"/>
                </a:lnTo>
                <a:lnTo>
                  <a:pt x="17280" y="8015"/>
                </a:lnTo>
                <a:lnTo>
                  <a:pt x="17280" y="8680"/>
                </a:lnTo>
                <a:lnTo>
                  <a:pt x="17280" y="9350"/>
                </a:lnTo>
                <a:lnTo>
                  <a:pt x="17280" y="10027"/>
                </a:lnTo>
                <a:lnTo>
                  <a:pt x="17280" y="10714"/>
                </a:lnTo>
                <a:lnTo>
                  <a:pt x="17280" y="11413"/>
                </a:lnTo>
                <a:lnTo>
                  <a:pt x="17280" y="12123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flipV="1">
            <a:off x="-25400" y="4889500"/>
            <a:ext cx="8839200" cy="32766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/>
          <p:cNvSpPr>
            <a:spLocks/>
          </p:cNvSpPr>
          <p:nvPr userDrawn="1"/>
        </p:nvSpPr>
        <p:spPr bwMode="auto">
          <a:xfrm flipV="1">
            <a:off x="-25400" y="4786406"/>
            <a:ext cx="9144000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5"/>
          <p:cNvSpPr>
            <a:spLocks/>
          </p:cNvSpPr>
          <p:nvPr userDrawn="1"/>
        </p:nvSpPr>
        <p:spPr bwMode="auto">
          <a:xfrm>
            <a:off x="1588" y="268288"/>
            <a:ext cx="9142413" cy="1760538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/>
          </p:cNvSpPr>
          <p:nvPr userDrawn="1"/>
        </p:nvSpPr>
        <p:spPr bwMode="auto">
          <a:xfrm>
            <a:off x="523875" y="190500"/>
            <a:ext cx="8620125" cy="16589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892175" y="169862"/>
            <a:ext cx="8251826" cy="1679671"/>
          </a:xfrm>
          <a:custGeom>
            <a:avLst/>
            <a:gdLst/>
            <a:ahLst/>
            <a:cxnLst>
              <a:cxn ang="0">
                <a:pos x="16021" y="1568"/>
              </a:cxn>
              <a:cxn ang="0">
                <a:pos x="13697" y="1059"/>
              </a:cxn>
              <a:cxn ang="0">
                <a:pos x="11579" y="742"/>
              </a:cxn>
              <a:cxn ang="0">
                <a:pos x="9687" y="572"/>
              </a:cxn>
              <a:cxn ang="0">
                <a:pos x="7979" y="551"/>
              </a:cxn>
              <a:cxn ang="0">
                <a:pos x="6478" y="636"/>
              </a:cxn>
              <a:cxn ang="0">
                <a:pos x="5163" y="806"/>
              </a:cxn>
              <a:cxn ang="0">
                <a:pos x="4031" y="1059"/>
              </a:cxn>
              <a:cxn ang="0">
                <a:pos x="3044" y="1377"/>
              </a:cxn>
              <a:cxn ang="0">
                <a:pos x="2221" y="1716"/>
              </a:cxn>
              <a:cxn ang="0">
                <a:pos x="1543" y="2055"/>
              </a:cxn>
              <a:cxn ang="0">
                <a:pos x="987" y="2415"/>
              </a:cxn>
              <a:cxn ang="0">
                <a:pos x="576" y="2733"/>
              </a:cxn>
              <a:cxn ang="0">
                <a:pos x="288" y="2987"/>
              </a:cxn>
              <a:cxn ang="0">
                <a:pos x="82" y="3199"/>
              </a:cxn>
              <a:cxn ang="0">
                <a:pos x="0" y="3305"/>
              </a:cxn>
              <a:cxn ang="0">
                <a:pos x="0" y="3305"/>
              </a:cxn>
              <a:cxn ang="0">
                <a:pos x="82" y="3178"/>
              </a:cxn>
              <a:cxn ang="0">
                <a:pos x="267" y="2945"/>
              </a:cxn>
              <a:cxn ang="0">
                <a:pos x="535" y="2648"/>
              </a:cxn>
              <a:cxn ang="0">
                <a:pos x="946" y="2289"/>
              </a:cxn>
              <a:cxn ang="0">
                <a:pos x="1460" y="1886"/>
              </a:cxn>
              <a:cxn ang="0">
                <a:pos x="2118" y="1483"/>
              </a:cxn>
              <a:cxn ang="0">
                <a:pos x="2921" y="1081"/>
              </a:cxn>
              <a:cxn ang="0">
                <a:pos x="3887" y="720"/>
              </a:cxn>
              <a:cxn ang="0">
                <a:pos x="5018" y="403"/>
              </a:cxn>
              <a:cxn ang="0">
                <a:pos x="6335" y="170"/>
              </a:cxn>
              <a:cxn ang="0">
                <a:pos x="7836" y="22"/>
              </a:cxn>
              <a:cxn ang="0">
                <a:pos x="9543" y="22"/>
              </a:cxn>
              <a:cxn ang="0">
                <a:pos x="11476" y="149"/>
              </a:cxn>
              <a:cxn ang="0">
                <a:pos x="13615" y="424"/>
              </a:cxn>
              <a:cxn ang="0">
                <a:pos x="15980" y="911"/>
              </a:cxn>
              <a:cxn ang="0">
                <a:pos x="17276" y="1251"/>
              </a:cxn>
              <a:cxn ang="0">
                <a:pos x="17276" y="1356"/>
              </a:cxn>
              <a:cxn ang="0">
                <a:pos x="17276" y="1547"/>
              </a:cxn>
              <a:cxn ang="0">
                <a:pos x="17276" y="1886"/>
              </a:cxn>
            </a:cxnLst>
            <a:rect l="0" t="0" r="r" b="b"/>
            <a:pathLst>
              <a:path w="17276" h="3326">
                <a:moveTo>
                  <a:pt x="17276" y="1886"/>
                </a:moveTo>
                <a:lnTo>
                  <a:pt x="16021" y="1568"/>
                </a:lnTo>
                <a:lnTo>
                  <a:pt x="14829" y="1293"/>
                </a:lnTo>
                <a:lnTo>
                  <a:pt x="13697" y="1059"/>
                </a:lnTo>
                <a:lnTo>
                  <a:pt x="12607" y="890"/>
                </a:lnTo>
                <a:lnTo>
                  <a:pt x="11579" y="742"/>
                </a:lnTo>
                <a:lnTo>
                  <a:pt x="10612" y="636"/>
                </a:lnTo>
                <a:lnTo>
                  <a:pt x="9687" y="572"/>
                </a:lnTo>
                <a:lnTo>
                  <a:pt x="8802" y="551"/>
                </a:lnTo>
                <a:lnTo>
                  <a:pt x="7979" y="551"/>
                </a:lnTo>
                <a:lnTo>
                  <a:pt x="7219" y="572"/>
                </a:lnTo>
                <a:lnTo>
                  <a:pt x="6478" y="636"/>
                </a:lnTo>
                <a:lnTo>
                  <a:pt x="5800" y="700"/>
                </a:lnTo>
                <a:lnTo>
                  <a:pt x="5163" y="806"/>
                </a:lnTo>
                <a:lnTo>
                  <a:pt x="4565" y="932"/>
                </a:lnTo>
                <a:lnTo>
                  <a:pt x="4031" y="1059"/>
                </a:lnTo>
                <a:lnTo>
                  <a:pt x="3517" y="1207"/>
                </a:lnTo>
                <a:lnTo>
                  <a:pt x="3044" y="1377"/>
                </a:lnTo>
                <a:lnTo>
                  <a:pt x="2612" y="1526"/>
                </a:lnTo>
                <a:lnTo>
                  <a:pt x="2221" y="1716"/>
                </a:lnTo>
                <a:lnTo>
                  <a:pt x="1851" y="1886"/>
                </a:lnTo>
                <a:lnTo>
                  <a:pt x="1543" y="2055"/>
                </a:lnTo>
                <a:lnTo>
                  <a:pt x="1254" y="2246"/>
                </a:lnTo>
                <a:lnTo>
                  <a:pt x="987" y="2415"/>
                </a:lnTo>
                <a:lnTo>
                  <a:pt x="781" y="2564"/>
                </a:lnTo>
                <a:lnTo>
                  <a:pt x="576" y="2733"/>
                </a:lnTo>
                <a:lnTo>
                  <a:pt x="412" y="2860"/>
                </a:lnTo>
                <a:lnTo>
                  <a:pt x="288" y="2987"/>
                </a:lnTo>
                <a:lnTo>
                  <a:pt x="164" y="3093"/>
                </a:lnTo>
                <a:lnTo>
                  <a:pt x="82" y="3199"/>
                </a:lnTo>
                <a:lnTo>
                  <a:pt x="41" y="3263"/>
                </a:lnTo>
                <a:lnTo>
                  <a:pt x="0" y="3305"/>
                </a:lnTo>
                <a:lnTo>
                  <a:pt x="0" y="3326"/>
                </a:lnTo>
                <a:lnTo>
                  <a:pt x="0" y="3305"/>
                </a:lnTo>
                <a:lnTo>
                  <a:pt x="21" y="3263"/>
                </a:lnTo>
                <a:lnTo>
                  <a:pt x="82" y="3178"/>
                </a:lnTo>
                <a:lnTo>
                  <a:pt x="164" y="3073"/>
                </a:lnTo>
                <a:lnTo>
                  <a:pt x="267" y="2945"/>
                </a:lnTo>
                <a:lnTo>
                  <a:pt x="390" y="2818"/>
                </a:lnTo>
                <a:lnTo>
                  <a:pt x="535" y="2648"/>
                </a:lnTo>
                <a:lnTo>
                  <a:pt x="720" y="2479"/>
                </a:lnTo>
                <a:lnTo>
                  <a:pt x="946" y="2289"/>
                </a:lnTo>
                <a:lnTo>
                  <a:pt x="1172" y="2097"/>
                </a:lnTo>
                <a:lnTo>
                  <a:pt x="1460" y="1886"/>
                </a:lnTo>
                <a:lnTo>
                  <a:pt x="1768" y="1696"/>
                </a:lnTo>
                <a:lnTo>
                  <a:pt x="2118" y="1483"/>
                </a:lnTo>
                <a:lnTo>
                  <a:pt x="2509" y="1271"/>
                </a:lnTo>
                <a:lnTo>
                  <a:pt x="2921" y="1081"/>
                </a:lnTo>
                <a:lnTo>
                  <a:pt x="3394" y="890"/>
                </a:lnTo>
                <a:lnTo>
                  <a:pt x="3887" y="720"/>
                </a:lnTo>
                <a:lnTo>
                  <a:pt x="4442" y="551"/>
                </a:lnTo>
                <a:lnTo>
                  <a:pt x="5018" y="403"/>
                </a:lnTo>
                <a:lnTo>
                  <a:pt x="5656" y="275"/>
                </a:lnTo>
                <a:lnTo>
                  <a:pt x="6335" y="170"/>
                </a:lnTo>
                <a:lnTo>
                  <a:pt x="7075" y="85"/>
                </a:lnTo>
                <a:lnTo>
                  <a:pt x="7836" y="22"/>
                </a:lnTo>
                <a:lnTo>
                  <a:pt x="8679" y="0"/>
                </a:lnTo>
                <a:lnTo>
                  <a:pt x="9543" y="22"/>
                </a:lnTo>
                <a:lnTo>
                  <a:pt x="10489" y="64"/>
                </a:lnTo>
                <a:lnTo>
                  <a:pt x="11476" y="149"/>
                </a:lnTo>
                <a:lnTo>
                  <a:pt x="12505" y="255"/>
                </a:lnTo>
                <a:lnTo>
                  <a:pt x="13615" y="424"/>
                </a:lnTo>
                <a:lnTo>
                  <a:pt x="14767" y="657"/>
                </a:lnTo>
                <a:lnTo>
                  <a:pt x="15980" y="911"/>
                </a:lnTo>
                <a:lnTo>
                  <a:pt x="17276" y="1229"/>
                </a:lnTo>
                <a:lnTo>
                  <a:pt x="17276" y="1251"/>
                </a:lnTo>
                <a:lnTo>
                  <a:pt x="17276" y="1293"/>
                </a:lnTo>
                <a:lnTo>
                  <a:pt x="17276" y="1356"/>
                </a:lnTo>
                <a:lnTo>
                  <a:pt x="17276" y="1441"/>
                </a:lnTo>
                <a:lnTo>
                  <a:pt x="17276" y="1547"/>
                </a:lnTo>
                <a:lnTo>
                  <a:pt x="17276" y="1696"/>
                </a:lnTo>
                <a:lnTo>
                  <a:pt x="17276" y="1886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533400" y="322262"/>
            <a:ext cx="8610600" cy="1582738"/>
          </a:xfrm>
          <a:custGeom>
            <a:avLst/>
            <a:gdLst/>
            <a:ahLst/>
            <a:cxnLst>
              <a:cxn ang="0">
                <a:pos x="15096" y="1483"/>
              </a:cxn>
              <a:cxn ang="0">
                <a:pos x="12916" y="1017"/>
              </a:cxn>
              <a:cxn ang="0">
                <a:pos x="10921" y="699"/>
              </a:cxn>
              <a:cxn ang="0">
                <a:pos x="9132" y="551"/>
              </a:cxn>
              <a:cxn ang="0">
                <a:pos x="7528" y="509"/>
              </a:cxn>
              <a:cxn ang="0">
                <a:pos x="6109" y="593"/>
              </a:cxn>
              <a:cxn ang="0">
                <a:pos x="4874" y="762"/>
              </a:cxn>
              <a:cxn ang="0">
                <a:pos x="3785" y="996"/>
              </a:cxn>
              <a:cxn ang="0">
                <a:pos x="2859" y="1293"/>
              </a:cxn>
              <a:cxn ang="0">
                <a:pos x="2098" y="1610"/>
              </a:cxn>
              <a:cxn ang="0">
                <a:pos x="1440" y="1949"/>
              </a:cxn>
              <a:cxn ang="0">
                <a:pos x="947" y="2267"/>
              </a:cxn>
              <a:cxn ang="0">
                <a:pos x="556" y="2563"/>
              </a:cxn>
              <a:cxn ang="0">
                <a:pos x="267" y="2818"/>
              </a:cxn>
              <a:cxn ang="0">
                <a:pos x="83" y="3008"/>
              </a:cxn>
              <a:cxn ang="0">
                <a:pos x="0" y="3114"/>
              </a:cxn>
              <a:cxn ang="0">
                <a:pos x="0" y="3114"/>
              </a:cxn>
              <a:cxn ang="0">
                <a:pos x="83" y="2987"/>
              </a:cxn>
              <a:cxn ang="0">
                <a:pos x="247" y="2776"/>
              </a:cxn>
              <a:cxn ang="0">
                <a:pos x="515" y="2500"/>
              </a:cxn>
              <a:cxn ang="0">
                <a:pos x="885" y="2161"/>
              </a:cxn>
              <a:cxn ang="0">
                <a:pos x="1379" y="1780"/>
              </a:cxn>
              <a:cxn ang="0">
                <a:pos x="1995" y="1399"/>
              </a:cxn>
              <a:cxn ang="0">
                <a:pos x="2757" y="1017"/>
              </a:cxn>
              <a:cxn ang="0">
                <a:pos x="3661" y="678"/>
              </a:cxn>
              <a:cxn ang="0">
                <a:pos x="4731" y="381"/>
              </a:cxn>
              <a:cxn ang="0">
                <a:pos x="5985" y="170"/>
              </a:cxn>
              <a:cxn ang="0">
                <a:pos x="7404" y="42"/>
              </a:cxn>
              <a:cxn ang="0">
                <a:pos x="9009" y="22"/>
              </a:cxn>
              <a:cxn ang="0">
                <a:pos x="10818" y="127"/>
              </a:cxn>
              <a:cxn ang="0">
                <a:pos x="12834" y="403"/>
              </a:cxn>
              <a:cxn ang="0">
                <a:pos x="15075" y="868"/>
              </a:cxn>
              <a:cxn ang="0">
                <a:pos x="16289" y="1186"/>
              </a:cxn>
              <a:cxn ang="0">
                <a:pos x="16289" y="1271"/>
              </a:cxn>
              <a:cxn ang="0">
                <a:pos x="16289" y="1461"/>
              </a:cxn>
              <a:cxn ang="0">
                <a:pos x="16289" y="1780"/>
              </a:cxn>
            </a:cxnLst>
            <a:rect l="0" t="0" r="r" b="b"/>
            <a:pathLst>
              <a:path w="16289" h="3135">
                <a:moveTo>
                  <a:pt x="16289" y="1780"/>
                </a:moveTo>
                <a:lnTo>
                  <a:pt x="15096" y="1483"/>
                </a:lnTo>
                <a:lnTo>
                  <a:pt x="13985" y="1229"/>
                </a:lnTo>
                <a:lnTo>
                  <a:pt x="12916" y="1017"/>
                </a:lnTo>
                <a:lnTo>
                  <a:pt x="11888" y="826"/>
                </a:lnTo>
                <a:lnTo>
                  <a:pt x="10921" y="699"/>
                </a:lnTo>
                <a:lnTo>
                  <a:pt x="9996" y="615"/>
                </a:lnTo>
                <a:lnTo>
                  <a:pt x="9132" y="551"/>
                </a:lnTo>
                <a:lnTo>
                  <a:pt x="8309" y="509"/>
                </a:lnTo>
                <a:lnTo>
                  <a:pt x="7528" y="509"/>
                </a:lnTo>
                <a:lnTo>
                  <a:pt x="6808" y="551"/>
                </a:lnTo>
                <a:lnTo>
                  <a:pt x="6109" y="593"/>
                </a:lnTo>
                <a:lnTo>
                  <a:pt x="5471" y="678"/>
                </a:lnTo>
                <a:lnTo>
                  <a:pt x="4874" y="762"/>
                </a:lnTo>
                <a:lnTo>
                  <a:pt x="4319" y="868"/>
                </a:lnTo>
                <a:lnTo>
                  <a:pt x="3785" y="996"/>
                </a:lnTo>
                <a:lnTo>
                  <a:pt x="3312" y="1144"/>
                </a:lnTo>
                <a:lnTo>
                  <a:pt x="2859" y="1293"/>
                </a:lnTo>
                <a:lnTo>
                  <a:pt x="2468" y="1441"/>
                </a:lnTo>
                <a:lnTo>
                  <a:pt x="2098" y="1610"/>
                </a:lnTo>
                <a:lnTo>
                  <a:pt x="1748" y="1780"/>
                </a:lnTo>
                <a:lnTo>
                  <a:pt x="1440" y="1949"/>
                </a:lnTo>
                <a:lnTo>
                  <a:pt x="1172" y="2119"/>
                </a:lnTo>
                <a:lnTo>
                  <a:pt x="947" y="2267"/>
                </a:lnTo>
                <a:lnTo>
                  <a:pt x="720" y="2415"/>
                </a:lnTo>
                <a:lnTo>
                  <a:pt x="556" y="2563"/>
                </a:lnTo>
                <a:lnTo>
                  <a:pt x="391" y="2712"/>
                </a:lnTo>
                <a:lnTo>
                  <a:pt x="267" y="2818"/>
                </a:lnTo>
                <a:lnTo>
                  <a:pt x="165" y="2924"/>
                </a:lnTo>
                <a:lnTo>
                  <a:pt x="83" y="3008"/>
                </a:lnTo>
                <a:lnTo>
                  <a:pt x="41" y="3072"/>
                </a:lnTo>
                <a:lnTo>
                  <a:pt x="0" y="3114"/>
                </a:lnTo>
                <a:lnTo>
                  <a:pt x="0" y="3135"/>
                </a:lnTo>
                <a:lnTo>
                  <a:pt x="0" y="3114"/>
                </a:lnTo>
                <a:lnTo>
                  <a:pt x="21" y="3072"/>
                </a:lnTo>
                <a:lnTo>
                  <a:pt x="83" y="2987"/>
                </a:lnTo>
                <a:lnTo>
                  <a:pt x="144" y="2902"/>
                </a:lnTo>
                <a:lnTo>
                  <a:pt x="247" y="2776"/>
                </a:lnTo>
                <a:lnTo>
                  <a:pt x="370" y="2648"/>
                </a:lnTo>
                <a:lnTo>
                  <a:pt x="515" y="2500"/>
                </a:lnTo>
                <a:lnTo>
                  <a:pt x="679" y="2331"/>
                </a:lnTo>
                <a:lnTo>
                  <a:pt x="885" y="2161"/>
                </a:lnTo>
                <a:lnTo>
                  <a:pt x="1111" y="1970"/>
                </a:lnTo>
                <a:lnTo>
                  <a:pt x="1379" y="1780"/>
                </a:lnTo>
                <a:lnTo>
                  <a:pt x="1666" y="1589"/>
                </a:lnTo>
                <a:lnTo>
                  <a:pt x="1995" y="1399"/>
                </a:lnTo>
                <a:lnTo>
                  <a:pt x="2366" y="1207"/>
                </a:lnTo>
                <a:lnTo>
                  <a:pt x="2757" y="1017"/>
                </a:lnTo>
                <a:lnTo>
                  <a:pt x="3188" y="848"/>
                </a:lnTo>
                <a:lnTo>
                  <a:pt x="3661" y="678"/>
                </a:lnTo>
                <a:lnTo>
                  <a:pt x="4176" y="529"/>
                </a:lnTo>
                <a:lnTo>
                  <a:pt x="4731" y="381"/>
                </a:lnTo>
                <a:lnTo>
                  <a:pt x="5327" y="254"/>
                </a:lnTo>
                <a:lnTo>
                  <a:pt x="5985" y="170"/>
                </a:lnTo>
                <a:lnTo>
                  <a:pt x="6664" y="84"/>
                </a:lnTo>
                <a:lnTo>
                  <a:pt x="7404" y="42"/>
                </a:lnTo>
                <a:lnTo>
                  <a:pt x="8165" y="0"/>
                </a:lnTo>
                <a:lnTo>
                  <a:pt x="9009" y="22"/>
                </a:lnTo>
                <a:lnTo>
                  <a:pt x="9893" y="64"/>
                </a:lnTo>
                <a:lnTo>
                  <a:pt x="10818" y="127"/>
                </a:lnTo>
                <a:lnTo>
                  <a:pt x="11806" y="254"/>
                </a:lnTo>
                <a:lnTo>
                  <a:pt x="12834" y="403"/>
                </a:lnTo>
                <a:lnTo>
                  <a:pt x="13924" y="615"/>
                </a:lnTo>
                <a:lnTo>
                  <a:pt x="15075" y="868"/>
                </a:lnTo>
                <a:lnTo>
                  <a:pt x="16289" y="1165"/>
                </a:lnTo>
                <a:lnTo>
                  <a:pt x="16289" y="1186"/>
                </a:lnTo>
                <a:lnTo>
                  <a:pt x="16289" y="1229"/>
                </a:lnTo>
                <a:lnTo>
                  <a:pt x="16289" y="1271"/>
                </a:lnTo>
                <a:lnTo>
                  <a:pt x="16289" y="1355"/>
                </a:lnTo>
                <a:lnTo>
                  <a:pt x="16289" y="1461"/>
                </a:lnTo>
                <a:lnTo>
                  <a:pt x="16289" y="1610"/>
                </a:lnTo>
                <a:lnTo>
                  <a:pt x="16289" y="178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-10274" y="4572000"/>
            <a:ext cx="9154274" cy="2310441"/>
          </a:xfrm>
          <a:custGeom>
            <a:avLst/>
            <a:gdLst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6832314 w 9154274"/>
              <a:gd name="connsiteY2" fmla="*/ 1510301 h 2476072"/>
              <a:gd name="connsiteX3" fmla="*/ 9154274 w 9154274"/>
              <a:gd name="connsiteY3" fmla="*/ 0 h 2476072"/>
              <a:gd name="connsiteX4" fmla="*/ 9154274 w 9154274"/>
              <a:gd name="connsiteY4" fmla="*/ 2476072 h 2476072"/>
              <a:gd name="connsiteX5" fmla="*/ 0 w 9154274"/>
              <a:gd name="connsiteY5" fmla="*/ 2455524 h 2476072"/>
              <a:gd name="connsiteX6" fmla="*/ 0 w 9154274"/>
              <a:gd name="connsiteY6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12324 w 9166598"/>
              <a:gd name="connsiteY0" fmla="*/ 1202077 h 3995891"/>
              <a:gd name="connsiteX1" fmla="*/ 4008971 w 9166598"/>
              <a:gd name="connsiteY1" fmla="*/ 1890445 h 3995891"/>
              <a:gd name="connsiteX2" fmla="*/ 9166598 w 9166598"/>
              <a:gd name="connsiteY2" fmla="*/ 0 h 3995891"/>
              <a:gd name="connsiteX3" fmla="*/ 9166598 w 9166598"/>
              <a:gd name="connsiteY3" fmla="*/ 2476072 h 3995891"/>
              <a:gd name="connsiteX4" fmla="*/ 12324 w 9166598"/>
              <a:gd name="connsiteY4" fmla="*/ 2455524 h 3995891"/>
              <a:gd name="connsiteX5" fmla="*/ 12324 w 9166598"/>
              <a:gd name="connsiteY5" fmla="*/ 1202077 h 399589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3049861"/>
              <a:gd name="connsiteX1" fmla="*/ 3996647 w 9154274"/>
              <a:gd name="connsiteY1" fmla="*/ 1890445 h 3049861"/>
              <a:gd name="connsiteX2" fmla="*/ 9154274 w 9154274"/>
              <a:gd name="connsiteY2" fmla="*/ 0 h 3049861"/>
              <a:gd name="connsiteX3" fmla="*/ 9154274 w 9154274"/>
              <a:gd name="connsiteY3" fmla="*/ 2476072 h 3049861"/>
              <a:gd name="connsiteX4" fmla="*/ 0 w 9154274"/>
              <a:gd name="connsiteY4" fmla="*/ 2455524 h 3049861"/>
              <a:gd name="connsiteX5" fmla="*/ 0 w 9154274"/>
              <a:gd name="connsiteY5" fmla="*/ 1202077 h 3049861"/>
              <a:gd name="connsiteX0" fmla="*/ 0 w 9154274"/>
              <a:gd name="connsiteY0" fmla="*/ 1202077 h 2885326"/>
              <a:gd name="connsiteX1" fmla="*/ 3996647 w 9154274"/>
              <a:gd name="connsiteY1" fmla="*/ 1890445 h 2885326"/>
              <a:gd name="connsiteX2" fmla="*/ 9154274 w 9154274"/>
              <a:gd name="connsiteY2" fmla="*/ 0 h 2885326"/>
              <a:gd name="connsiteX3" fmla="*/ 9154274 w 9154274"/>
              <a:gd name="connsiteY3" fmla="*/ 2476072 h 2885326"/>
              <a:gd name="connsiteX4" fmla="*/ 0 w 9154274"/>
              <a:gd name="connsiteY4" fmla="*/ 2455524 h 2885326"/>
              <a:gd name="connsiteX5" fmla="*/ 0 w 9154274"/>
              <a:gd name="connsiteY5" fmla="*/ 1202077 h 2885326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  <a:gd name="connsiteX0" fmla="*/ 0 w 9154274"/>
              <a:gd name="connsiteY0" fmla="*/ 1202077 h 2476072"/>
              <a:gd name="connsiteX1" fmla="*/ 3996647 w 9154274"/>
              <a:gd name="connsiteY1" fmla="*/ 1890445 h 2476072"/>
              <a:gd name="connsiteX2" fmla="*/ 9154274 w 9154274"/>
              <a:gd name="connsiteY2" fmla="*/ 0 h 2476072"/>
              <a:gd name="connsiteX3" fmla="*/ 9154274 w 9154274"/>
              <a:gd name="connsiteY3" fmla="*/ 2476072 h 2476072"/>
              <a:gd name="connsiteX4" fmla="*/ 0 w 9154274"/>
              <a:gd name="connsiteY4" fmla="*/ 2455524 h 2476072"/>
              <a:gd name="connsiteX5" fmla="*/ 0 w 9154274"/>
              <a:gd name="connsiteY5" fmla="*/ 1202077 h 247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274" h="2476072">
                <a:moveTo>
                  <a:pt x="0" y="1202077"/>
                </a:moveTo>
                <a:cubicBezTo>
                  <a:pt x="875016" y="1451225"/>
                  <a:pt x="2273156" y="1880171"/>
                  <a:pt x="3996647" y="1890445"/>
                </a:cubicBezTo>
                <a:cubicBezTo>
                  <a:pt x="7798941" y="1960652"/>
                  <a:pt x="8793822" y="505146"/>
                  <a:pt x="9154274" y="0"/>
                </a:cubicBezTo>
                <a:lnTo>
                  <a:pt x="9154274" y="2476072"/>
                </a:lnTo>
                <a:lnTo>
                  <a:pt x="0" y="2455524"/>
                </a:lnTo>
                <a:cubicBezTo>
                  <a:pt x="3425" y="2027434"/>
                  <a:pt x="6849" y="1599344"/>
                  <a:pt x="0" y="120207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 flipV="1">
            <a:off x="0" y="4114800"/>
            <a:ext cx="8991600" cy="3810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 flipV="1">
            <a:off x="0" y="4571999"/>
            <a:ext cx="9144000" cy="3251199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Jody\Documents\CTE\Information_Tech_Support_and_Services_POS%20completed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Jody\Documents\CTE\Required%20Program%20of%20Study%20Template.do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c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do you get when you cross a High School Teacher with a Community College Instructor?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7724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By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Jody Derry </a:t>
            </a:r>
          </a:p>
          <a:p>
            <a:pPr algn="ctr"/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Allan Hancock College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Agenda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Jody\AppData\Local\Microsoft\Windows\Temporary Internet Files\Content.IE5\LNE76379\MC90019944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576" y="3124200"/>
            <a:ext cx="2593998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Explain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Programs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of Study Project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Industry Sectors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Developing Programs of Study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Information Technology Example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Benefits of Working together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Industry Sector Bulletin Board Kit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RIASEC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Test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Setting up your Bulletin Board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Additional Kits at Booth 319</a:t>
            </a:r>
          </a:p>
          <a:p>
            <a:pPr lvl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Why, What, Where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8956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Ed Code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51228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Each school district maintaining grades 7 to 12, shall offer a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course of study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that provides an opportunity for those pupils to attain entry-level employment skills in business or industry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Programs of Study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multi-year sequence of academic and technical courses toward a specified career area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249982"/>
              </p:ext>
            </p:extLst>
          </p:nvPr>
        </p:nvGraphicFramePr>
        <p:xfrm>
          <a:off x="2819400" y="3606800"/>
          <a:ext cx="4114800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55C97-73F7-4CBF-AF6C-D25915695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B1155C97-73F7-4CBF-AF6C-D25915695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550CA-1718-49D4-8B28-74BB1D1A0B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BA550CA-1718-49D4-8B28-74BB1D1A0B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3276ED-C03E-498E-97F1-60BBCA71A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F03276ED-C03E-498E-97F1-60BBCA71A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7D8C0A-FFBE-44FE-9AFC-2B72751C6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E07D8C0A-FFBE-44FE-9AFC-2B72751C6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Program of Study Template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399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Industry Sector &amp; Pathway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Recommended schedule from  7</a:t>
            </a:r>
            <a:r>
              <a:rPr lang="en-US" baseline="30000" dirty="0" smtClean="0">
                <a:solidFill>
                  <a:schemeClr val="accent3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Grade through college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Worked as a team to develop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Used the Career Technical Education Model Curriculum Standards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Matched standards to course objectives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Findings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Needed to add 2 courses to the program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at Community College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Strengthened the connection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between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high school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and college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Validated articulated courses</a:t>
            </a:r>
          </a:p>
        </p:txBody>
      </p:sp>
      <p:sp>
        <p:nvSpPr>
          <p:cNvPr id="4" name="Action Button: Custom 3">
            <a:hlinkClick r:id="rId3" action="ppaction://hlinkfile" highlightClick="1"/>
          </p:cNvPr>
          <p:cNvSpPr/>
          <p:nvPr/>
        </p:nvSpPr>
        <p:spPr>
          <a:xfrm>
            <a:off x="2140324" y="5257800"/>
            <a:ext cx="11430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 Excel Template</a:t>
            </a:r>
            <a:endParaRPr lang="en-US" dirty="0"/>
          </a:p>
        </p:txBody>
      </p:sp>
      <p:sp>
        <p:nvSpPr>
          <p:cNvPr id="6" name="Action Button: Custom 5">
            <a:hlinkClick r:id="rId4" action="ppaction://hlinkfile" highlightClick="1"/>
          </p:cNvPr>
          <p:cNvSpPr/>
          <p:nvPr/>
        </p:nvSpPr>
        <p:spPr>
          <a:xfrm>
            <a:off x="4572000" y="5257800"/>
            <a:ext cx="1143000" cy="609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 Word Template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Resources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Developing Programs of Study Booklet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Program of Study Template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High School &amp; College Teachers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Community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Advisory Teams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Contact Persons on back of Programs of Study  Booklet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California Department of Education Website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www.cde.ca.gov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Jody\AppData\Local\Microsoft\Windows\Temporary Internet Files\Content.IE5\0F5TLMOI\MC91021640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63" y="5105400"/>
            <a:ext cx="869211" cy="7572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ody\AppData\Local\Microsoft\Windows\Temporary Internet Files\Content.IE5\0F5TLMOI\MP90044245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10697"/>
            <a:ext cx="1041451" cy="695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Jody\AppData\Local\Microsoft\Windows\Temporary Internet Files\Content.IE5\0F5TLMOI\MP900439527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3" b="36975"/>
          <a:stretch/>
        </p:blipFill>
        <p:spPr bwMode="auto">
          <a:xfrm>
            <a:off x="6400800" y="1652143"/>
            <a:ext cx="1143000" cy="151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Bulletin Board Kit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RIASEC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Test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Bulletin Board Example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Setting up your Bulletin Board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Changing the industries, keeping it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fresh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Jody\AppData\Local\Microsoft\Windows\Temporary Internet Files\Content.IE5\L8DGQCKD\MC90043266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3276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44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905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 for your time.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 hope you the information was helpful.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733800"/>
            <a:ext cx="7772400" cy="1600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You can receive additional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Bulletin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Board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Kits</a:t>
            </a:r>
            <a:b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at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Booth 319.</a:t>
            </a:r>
          </a:p>
        </p:txBody>
      </p:sp>
    </p:spTree>
    <p:extLst>
      <p:ext uri="{BB962C8B-B14F-4D97-AF65-F5344CB8AC3E}">
        <p14:creationId xmlns:p14="http://schemas.microsoft.com/office/powerpoint/2010/main" val="15362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BusPl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852922-DE84-443C-ACF9-B65630A64A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BurgWaveBusPlan</Template>
  <TotalTime>149</TotalTime>
  <Words>258</Words>
  <Application>Microsoft Office PowerPoint</Application>
  <PresentationFormat>On-screen Show (4:3)</PresentationFormat>
  <Paragraphs>57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BurgWaveBusPlan</vt:lpstr>
      <vt:lpstr>Custom Design</vt:lpstr>
      <vt:lpstr>What do you get when you cross a High School Teacher with a Community College Instructor?</vt:lpstr>
      <vt:lpstr>Agenda</vt:lpstr>
      <vt:lpstr>Why, What, Where</vt:lpstr>
      <vt:lpstr>Program of Study Template</vt:lpstr>
      <vt:lpstr>Resources</vt:lpstr>
      <vt:lpstr>Bulletin Board Kit</vt:lpstr>
      <vt:lpstr>PowerPoint Presentation</vt:lpstr>
      <vt:lpstr>Thank you for your time.  I hope you the information was helpful.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get when you cross a High School Teacher with a Community College Instructor?</dc:title>
  <dc:creator>Jody Derry</dc:creator>
  <cp:lastModifiedBy>Jody Derry</cp:lastModifiedBy>
  <cp:revision>21</cp:revision>
  <dcterms:created xsi:type="dcterms:W3CDTF">2011-02-27T01:42:02Z</dcterms:created>
  <dcterms:modified xsi:type="dcterms:W3CDTF">2011-02-27T23:26:34Z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TC103852689990</vt:lpwstr>
  </property>
</Properties>
</file>